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11.jpg" ContentType="image/gif"/>
  <Override PartName="/ppt/media/image13.jpg" ContentType="image/jpeg"/>
  <Override PartName="/ppt/media/image14.jpg" ContentType="image/jpeg"/>
  <Override PartName="/ppt/media/image16.jpg" ContentType="image/jpeg"/>
  <Override PartName="/ppt/media/image17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3.jpg" ContentType="image/jpeg"/>
  <Override PartName="/ppt/media/image24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5.jpg" ContentType="image/jpeg"/>
  <Override PartName="/ppt/media/image37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2.jpg" ContentType="image/jpeg"/>
  <Override PartName="/ppt/media/image53.jpg" ContentType="image/jpeg"/>
  <Override PartName="/ppt/media/image56.jpg" ContentType="image/jpeg"/>
  <Override PartName="/ppt/media/image62.jpg" ContentType="image/jpeg"/>
  <Override PartName="/ppt/media/image66.jpg" ContentType="image/jpeg"/>
  <Override PartName="/ppt/media/image69.jpg" ContentType="image/jpeg"/>
  <Override PartName="/ppt/media/image70.jpg" ContentType="image/jpeg"/>
  <Override PartName="/ppt/media/image73.jpg" ContentType="image/jpeg"/>
  <Override PartName="/ppt/media/image75.jpg" ContentType="image/jpeg"/>
  <Override PartName="/ppt/media/image7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4" r:id="rId41"/>
    <p:sldId id="305" r:id="rId42"/>
    <p:sldId id="302" r:id="rId43"/>
    <p:sldId id="296" r:id="rId44"/>
    <p:sldId id="297" r:id="rId45"/>
    <p:sldId id="303" r:id="rId46"/>
    <p:sldId id="298" r:id="rId47"/>
    <p:sldId id="299" r:id="rId48"/>
    <p:sldId id="300" r:id="rId49"/>
    <p:sldId id="30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2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7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8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6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8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5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7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5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2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7B8A8F3-4E5C-4374-BC5A-4942CF5552B9}" type="datetimeFigureOut">
              <a:rPr lang="en-US" smtClean="0"/>
              <a:t>17-Oct-21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B61FED2-33A7-43B4-BCF1-64EEBE3D965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9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history of computers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3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8" y="333829"/>
            <a:ext cx="3406079" cy="4637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9396" y="5130799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Alan Turing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83985" y="5130799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Turing machine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37" y="333829"/>
            <a:ext cx="6958006" cy="46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6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7943"/>
            <a:ext cx="12192000" cy="81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35" y="405565"/>
            <a:ext cx="2870548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5979" y="4440535"/>
            <a:ext cx="2313404" cy="47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Packard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" y="405565"/>
            <a:ext cx="317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402" y="4440535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William Hewlett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6" y="384629"/>
            <a:ext cx="4517571" cy="4517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1356" y="5435599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 Company - 1939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30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5" y="600788"/>
            <a:ext cx="2541814" cy="3343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577" y="4143828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Atanasoff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639" y="600788"/>
            <a:ext cx="2292820" cy="3343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7368" y="4147940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Clifford Berry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00788"/>
            <a:ext cx="571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29459" y="4605493"/>
            <a:ext cx="521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Atanasoff Berry Computer - 1941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2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4" y="319314"/>
            <a:ext cx="2671763" cy="335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541" y="3959438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Mauchly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87" y="319314"/>
            <a:ext cx="2936759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0021" y="3959438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Eckert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72" y="319314"/>
            <a:ext cx="4894599" cy="335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28301" y="3959437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ENIAC - 1944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5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5" y="0"/>
            <a:ext cx="13125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49" y="966181"/>
            <a:ext cx="6096000" cy="5457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75906" y="258295"/>
            <a:ext cx="574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transistor - 1947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77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7" y="495300"/>
            <a:ext cx="5269169" cy="306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9461" y="3727209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Grace Hopper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39" y="438047"/>
            <a:ext cx="5715000" cy="3226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39" y="3731074"/>
            <a:ext cx="5715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260820"/>
            <a:ext cx="2597406" cy="3495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6536" y="4032010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Jack Kilby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32" y="260820"/>
            <a:ext cx="2381250" cy="3495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5768" y="4032010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Noyce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02" y="260820"/>
            <a:ext cx="5658995" cy="3771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4413" y="4262842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chip - 1958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785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9185"/>
            <a:ext cx="2651896" cy="36496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5853" y="4104582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Douglas Engelbart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42" y="274449"/>
            <a:ext cx="5123543" cy="4613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7600" y="4656806"/>
            <a:ext cx="391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mouse - 1964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07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8" y="421411"/>
            <a:ext cx="2381250" cy="3324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225" y="3853541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Joseph  Jacquard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9" y="421411"/>
            <a:ext cx="6679474" cy="50096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009" y="5561646"/>
            <a:ext cx="398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Jacquard machine - 1801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2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884" y="-1"/>
            <a:ext cx="13125360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73678" y="6194638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1969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256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" y="1055181"/>
            <a:ext cx="5220836" cy="3444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70" y="1055181"/>
            <a:ext cx="5382810" cy="3582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0134" y="4815781"/>
            <a:ext cx="371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DRAM chip - 1970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0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0" y="196233"/>
            <a:ext cx="6284686" cy="666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39" y="268968"/>
            <a:ext cx="3174748" cy="4651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686" y="5106067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Metcalfe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59" y="517978"/>
            <a:ext cx="6164230" cy="3226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3295" y="4090068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 - 1973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19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91" y="1907427"/>
            <a:ext cx="6115414" cy="49505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84" y="0"/>
            <a:ext cx="4644571" cy="3483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0" y="3483428"/>
            <a:ext cx="4247047" cy="3110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553" y="302176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5100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3301" y="3300492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“Trash 80”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018" y="1363616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Commodore Pet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27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61256"/>
            <a:ext cx="6313715" cy="4209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250" y="4627095"/>
            <a:ext cx="378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Allen and Bill Gates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92" y="480271"/>
            <a:ext cx="4592864" cy="4546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300" y="4627095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- 1975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84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5" y="362856"/>
            <a:ext cx="6080745" cy="4107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6988" y="4685152"/>
            <a:ext cx="458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Steve Jobs and Steve Wozniak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63" y="792274"/>
            <a:ext cx="5212613" cy="3248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5653" y="4685151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Apple - 1976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413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15" y="468085"/>
            <a:ext cx="8205516" cy="56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41" y="547007"/>
            <a:ext cx="6585730" cy="4373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2252" y="5396353"/>
            <a:ext cx="4903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personal computer - 1981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76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4942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28" y="-265429"/>
            <a:ext cx="5342572" cy="71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4" y="363763"/>
            <a:ext cx="4601029" cy="5104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6628" y="5669164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“Lisa” - 1983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3" y="2371951"/>
            <a:ext cx="1623106" cy="1623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7" y="1157287"/>
            <a:ext cx="5747658" cy="4310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5895" y="5669164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Macintosh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6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11" y="487362"/>
            <a:ext cx="6844846" cy="4726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2614" y="5628582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- 1985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86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1" y="595086"/>
            <a:ext cx="4796496" cy="3207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4579" y="4162639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 Berners-Lee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14" y="595086"/>
            <a:ext cx="3207657" cy="3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85338" y="4162639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- 1990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290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58" y="145143"/>
            <a:ext cx="6469743" cy="64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4" y="361259"/>
            <a:ext cx="2728541" cy="3558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5718" y="4246762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Sergey Brin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10476"/>
          <a:stretch/>
        </p:blipFill>
        <p:spPr>
          <a:xfrm>
            <a:off x="3643085" y="361259"/>
            <a:ext cx="3976172" cy="3558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587" y="4264238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Larry Page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90" y="840015"/>
            <a:ext cx="4136410" cy="23676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29397" y="4264238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- 1996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338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3" y="101600"/>
            <a:ext cx="11386526" cy="5133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3802" y="5497954"/>
            <a:ext cx="3409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Wi-Fi - 1999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3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945" y="251030"/>
            <a:ext cx="7623081" cy="5717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888" y="6196633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 OS X - 2001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9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01" y="116117"/>
            <a:ext cx="9661863" cy="6052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5154" y="6294735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XP - 2001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605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50" y="218395"/>
            <a:ext cx="8286978" cy="5497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9203" y="605149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 - 2004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8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46" y="0"/>
            <a:ext cx="720524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134" y="1639147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YouTube - 2005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658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6" y="274319"/>
            <a:ext cx="3062670" cy="4010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4001" y="446749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Charles Babbage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r="10099"/>
          <a:stretch/>
        </p:blipFill>
        <p:spPr>
          <a:xfrm>
            <a:off x="4506684" y="274319"/>
            <a:ext cx="6596743" cy="461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5172" y="5055324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Babbage engine - 1822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9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80962"/>
            <a:ext cx="6667500" cy="6696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579" y="1894115"/>
            <a:ext cx="6702171" cy="4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8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695" y="379146"/>
            <a:ext cx="5487663" cy="3871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96" y="4250997"/>
            <a:ext cx="5487663" cy="228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17694" y="4250997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194 million humans: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4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30" y="610961"/>
            <a:ext cx="7299009" cy="54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076" y="1261775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iPhone - 2007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431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360" y="1464976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7 - 2009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852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464976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10 - 2015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942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14" y="0"/>
            <a:ext cx="9089886" cy="69813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390" y="1247261"/>
            <a:ext cx="2803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reprogrammable quantum computer - 2016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56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411" y="0"/>
            <a:ext cx="12612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2451"/>
            <a:ext cx="12192000" cy="81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2" y="427445"/>
            <a:ext cx="3137807" cy="4183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4201" y="4754878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Herman Hollerith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23" y="427445"/>
            <a:ext cx="5919379" cy="50202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5038" y="5762170"/>
            <a:ext cx="428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Tabulating machine - 1890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417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55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33" y="0"/>
            <a:ext cx="4974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921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488" y="0"/>
            <a:ext cx="14099068" cy="74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1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253</TotalTime>
  <Words>170</Words>
  <Application>Microsoft Office PowerPoint</Application>
  <PresentationFormat>Widescreen</PresentationFormat>
  <Paragraphs>55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Times New Roman</vt:lpstr>
      <vt:lpstr>Tw Cen MT</vt:lpstr>
      <vt:lpstr>Tw Cen MT Condensed</vt:lpstr>
      <vt:lpstr>Wingdings 3</vt:lpstr>
      <vt:lpstr>Integral</vt:lpstr>
      <vt:lpstr>The history of computers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history of computers</dc:title>
  <dc:creator>kachamaka</dc:creator>
  <cp:lastModifiedBy>kachamaka</cp:lastModifiedBy>
  <cp:revision>19</cp:revision>
  <dcterms:created xsi:type="dcterms:W3CDTF">2021-10-16T10:46:41Z</dcterms:created>
  <dcterms:modified xsi:type="dcterms:W3CDTF">2021-10-17T21:16:08Z</dcterms:modified>
</cp:coreProperties>
</file>